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0EEFE-360D-47EF-8D74-B1DF5278785D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019B3-782A-4F7A-98F5-2CD2C8445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7A6EC-6D73-4487-B374-6ED9431DAA5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1C8F27-812B-4D7D-9306-AAB6B4FB68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36709-5C37-4D54-AB34-647A582A52F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B32B-81C6-4BDB-BC30-47D1829FB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Stream Restoration</a:t>
            </a:r>
            <a:endParaRPr lang="en-US" sz="6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43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Examples of  how streams respond to restoration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0648"/>
            <a:ext cx="8497068" cy="6480719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n-GB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 restored urban stream in Alabama</a:t>
            </a:r>
            <a:endParaRPr lang="en-US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696411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3738364" cy="280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89040"/>
            <a:ext cx="3822881" cy="286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861048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The stream channel was made of cement and was straight. There were no trees close to the stream.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The cement is removed and curves were added. Native plants were planted.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After several years, plants have grown and the stream meanders.     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038600" y="20574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867400" y="35814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12" y="2708920"/>
            <a:ext cx="42283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2644" y="2708920"/>
            <a:ext cx="4500394" cy="315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179512" y="914400"/>
            <a:ext cx="8640960" cy="14344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dirty="0" smtClean="0">
                <a:latin typeface="Comic Sans MS" pitchFamily="66" charset="0"/>
              </a:rPr>
              <a:t>Adding logs and boulders helps deflect water from the streambanks.  This decreases erosion and sedimentation. </a:t>
            </a:r>
          </a:p>
          <a:p>
            <a:pPr>
              <a:buNone/>
            </a:pPr>
            <a:r>
              <a:rPr lang="en-US" sz="2200" dirty="0" smtClean="0">
                <a:latin typeface="Comic Sans MS" pitchFamily="66" charset="0"/>
              </a:rPr>
              <a:t>The instream structures also make good habitat for plants, insect, fish, and other animals. 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28600"/>
            <a:ext cx="644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Instream Structures ~ logs, boulders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1720" y="2492896"/>
            <a:ext cx="40386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</a:p>
          <a:p>
            <a:endParaRPr lang="en-GB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en-GB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en-GB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487988" y="3587750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4464496" cy="331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815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3528" y="260649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This stream in Alabama was disconnected from its floodplain.  Flood water had nowhere to go, so it cut a deeper channel. Water also eroded the stream banks, making them unstable. Trees were falling over.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To restore the stream, people reshaped the banks, so that water can go into the floodplain during high flows. Curves (meanders) were also added. 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Both of these changes decreased the energy of the flood water.  Less energy in the water means less erosion.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1720" y="2492896"/>
            <a:ext cx="40386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</a:p>
          <a:p>
            <a:endParaRPr lang="en-GB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en-GB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en-GB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487988" y="3587750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304801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Another example of a stream getting deeper and the banks becoming unstable. </a:t>
            </a:r>
          </a:p>
          <a:p>
            <a:endParaRPr lang="en-US" sz="2000" dirty="0" smtClean="0">
              <a:latin typeface="Comic Sans MS" pitchFamily="66" charset="0"/>
            </a:endParaRPr>
          </a:p>
          <a:p>
            <a:r>
              <a:rPr lang="en-US" sz="2000" dirty="0" smtClean="0">
                <a:latin typeface="Comic Sans MS" pitchFamily="66" charset="0"/>
              </a:rPr>
              <a:t>At first, when restoration work begins, it looks like a mess. But the new channel shape gives the water more area to flow into during floods. The water spreads out, slows down, and causes less damage.  </a:t>
            </a:r>
          </a:p>
          <a:p>
            <a:r>
              <a:rPr lang="en-US" sz="2000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36912"/>
            <a:ext cx="45730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284984"/>
            <a:ext cx="5040560" cy="330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type="body" sz="half" idx="1"/>
          </p:nvPr>
        </p:nvSpPr>
        <p:spPr>
          <a:xfrm>
            <a:off x="179512" y="332656"/>
            <a:ext cx="8640960" cy="792088"/>
          </a:xfrm>
        </p:spPr>
        <p:txBody>
          <a:bodyPr/>
          <a:lstStyle/>
          <a:p>
            <a:r>
              <a:rPr lang="en-US" sz="2000" dirty="0" smtClean="0">
                <a:latin typeface="Comic Sans MS" pitchFamily="66" charset="0"/>
              </a:rPr>
              <a:t>Stream restoration gives people a chance to work with others to improve their community and the natural environment.  </a:t>
            </a:r>
            <a:endParaRPr lang="en-US" sz="2000" dirty="0">
              <a:latin typeface="Comic Sans MS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32756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type="body" sz="half" idx="1"/>
          </p:nvPr>
        </p:nvSpPr>
        <p:spPr>
          <a:xfrm>
            <a:off x="179512" y="332656"/>
            <a:ext cx="8640960" cy="792088"/>
          </a:xfrm>
        </p:spPr>
        <p:txBody>
          <a:bodyPr>
            <a:normAutofit fontScale="92500"/>
          </a:bodyPr>
          <a:lstStyle/>
          <a:p>
            <a:r>
              <a:rPr lang="en-US" sz="2000" dirty="0" smtClean="0">
                <a:latin typeface="Comic Sans MS" pitchFamily="66" charset="0"/>
              </a:rPr>
              <a:t>People care more about a stream after they help to restore it. They become personally invested, and continue to protect it into the future. </a:t>
            </a:r>
            <a:endParaRPr lang="en-US" sz="2000" dirty="0">
              <a:latin typeface="Comic Sans MS" pitchFamily="66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1" y="1340769"/>
            <a:ext cx="6408712" cy="480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3375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sz="28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302</Words>
  <Application>Microsoft Office PowerPoint</Application>
  <PresentationFormat>On-screen Show (4:3)</PresentationFormat>
  <Paragraphs>31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Stream Restoration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Diane Higgins</dc:creator>
  <cp:lastModifiedBy>Diane Higgins</cp:lastModifiedBy>
  <cp:revision>5</cp:revision>
  <dcterms:created xsi:type="dcterms:W3CDTF">2015-05-06T03:57:59Z</dcterms:created>
  <dcterms:modified xsi:type="dcterms:W3CDTF">2015-05-12T19:32:19Z</dcterms:modified>
</cp:coreProperties>
</file>